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12" autoAdjust="0"/>
  </p:normalViewPr>
  <p:slideViewPr>
    <p:cSldViewPr snapToGrid="0">
      <p:cViewPr varScale="1">
        <p:scale>
          <a:sx n="89" d="100"/>
          <a:sy n="89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5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My Chart Title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5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8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8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Dream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Design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Develop</a:t>
          </a:r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A262D-0B93-49C0-85A8-FF57875272C2}" type="pres">
      <dgm:prSet presAssocID="{BCD89840-710B-41CC-80E1-A699FA6BF644}" presName="sibTrans" presStyleLbl="bgSibTrans2D1" presStyleIdx="0" presStyleCnt="3"/>
      <dgm:spPr/>
      <dgm:t>
        <a:bodyPr/>
        <a:lstStyle/>
        <a:p>
          <a:endParaRPr lang="en-US"/>
        </a:p>
      </dgm:t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40564-8D1D-4B16-8221-86830D7817E6}" type="pres">
      <dgm:prSet presAssocID="{61B195D9-EB3C-4802-A6AB-664066A6DE01}" presName="sibTrans" presStyleLbl="bgSibTrans2D1" presStyleIdx="1" presStyleCnt="3"/>
      <dgm:spPr/>
      <dgm:t>
        <a:bodyPr/>
        <a:lstStyle/>
        <a:p>
          <a:endParaRPr lang="en-US"/>
        </a:p>
      </dgm:t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0D0ED-1467-43CD-8A03-83FFD3D85C61}" type="pres">
      <dgm:prSet presAssocID="{895F126D-CBF0-4835-ACDB-7CA05B5379BC}" presName="sibTrans" presStyleLbl="bgSibTrans2D1" presStyleIdx="2" presStyleCnt="3"/>
      <dgm:spPr/>
      <dgm:t>
        <a:bodyPr/>
        <a:lstStyle/>
        <a:p>
          <a:endParaRPr lang="en-US"/>
        </a:p>
      </dgm:t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200" kern="1200" dirty="0"/>
            <a:t>Dream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200" kern="1200" dirty="0"/>
            <a:t>Design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200" kern="1200" dirty="0"/>
            <a:t>Develop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600" kern="120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600" kern="120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600" kern="120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600" kern="120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05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639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813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416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71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9512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1348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30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5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1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3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5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9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754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0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8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72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994" y="190084"/>
            <a:ext cx="3685070" cy="325526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Chu </a:t>
            </a:r>
            <a:r>
              <a:rPr lang="en-US" sz="4800" dirty="0" smtClean="0"/>
              <a:t>Chu</a:t>
            </a:r>
            <a:r>
              <a:rPr lang="en-US" sz="4800" dirty="0" smtClean="0"/>
              <a:t>!!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3152" y="4102209"/>
            <a:ext cx="368507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By: Clarissa Cazares</a:t>
            </a:r>
          </a:p>
          <a:p>
            <a:r>
              <a:rPr lang="en-US" dirty="0" smtClean="0"/>
              <a:t>Paul Lopez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the Process</a:t>
            </a:r>
          </a:p>
        </p:txBody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4849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Working Timeline</a:t>
            </a:r>
          </a:p>
        </p:txBody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867948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Pillars of Success</a:t>
            </a:r>
          </a:p>
        </p:txBody>
      </p:sp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35199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r>
              <a:rPr lang="en-US" b="1" dirty="0"/>
              <a:t>someone@example.com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541854-87B3-4953-A183-EF3BD285377B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26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Garamond</vt:lpstr>
      <vt:lpstr>Organic</vt:lpstr>
      <vt:lpstr>Chu Chu!!</vt:lpstr>
      <vt:lpstr>Planning the Process</vt:lpstr>
      <vt:lpstr>Working Timeline</vt:lpstr>
      <vt:lpstr>Pillars of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2019-01-09T21:20:54Z</dcterms:created>
  <dcterms:modified xsi:type="dcterms:W3CDTF">2019-01-09T21:42:33Z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